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s-D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D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6E4F3-C44B-4886-8B03-4EDE75A763D7}" type="datetimeFigureOut">
              <a:rPr lang="es-DO" smtClean="0"/>
              <a:t>1/11/2017</a:t>
            </a:fld>
            <a:endParaRPr lang="es-D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85915-F005-4062-A92C-73CAD1C40730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652380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6E4F3-C44B-4886-8B03-4EDE75A763D7}" type="datetimeFigureOut">
              <a:rPr lang="es-DO" smtClean="0"/>
              <a:t>1/11/2017</a:t>
            </a:fld>
            <a:endParaRPr lang="es-D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85915-F005-4062-A92C-73CAD1C40730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7402679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6E4F3-C44B-4886-8B03-4EDE75A763D7}" type="datetimeFigureOut">
              <a:rPr lang="es-DO" smtClean="0"/>
              <a:t>1/11/2017</a:t>
            </a:fld>
            <a:endParaRPr lang="es-D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85915-F005-4062-A92C-73CAD1C40730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535708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6E4F3-C44B-4886-8B03-4EDE75A763D7}" type="datetimeFigureOut">
              <a:rPr lang="es-DO" smtClean="0"/>
              <a:t>1/11/2017</a:t>
            </a:fld>
            <a:endParaRPr lang="es-D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85915-F005-4062-A92C-73CAD1C40730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40827154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6E4F3-C44B-4886-8B03-4EDE75A763D7}" type="datetimeFigureOut">
              <a:rPr lang="es-DO" smtClean="0"/>
              <a:t>1/11/2017</a:t>
            </a:fld>
            <a:endParaRPr lang="es-D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85915-F005-4062-A92C-73CAD1C40730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5415514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6E4F3-C44B-4886-8B03-4EDE75A763D7}" type="datetimeFigureOut">
              <a:rPr lang="es-DO" smtClean="0"/>
              <a:t>1/11/2017</a:t>
            </a:fld>
            <a:endParaRPr lang="es-D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85915-F005-4062-A92C-73CAD1C40730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544628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6E4F3-C44B-4886-8B03-4EDE75A763D7}" type="datetimeFigureOut">
              <a:rPr lang="es-DO" smtClean="0"/>
              <a:t>1/11/2017</a:t>
            </a:fld>
            <a:endParaRPr lang="es-D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85915-F005-4062-A92C-73CAD1C40730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858311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6E4F3-C44B-4886-8B03-4EDE75A763D7}" type="datetimeFigureOut">
              <a:rPr lang="es-DO" smtClean="0"/>
              <a:t>1/11/2017</a:t>
            </a:fld>
            <a:endParaRPr lang="es-D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85915-F005-4062-A92C-73CAD1C40730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6221561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6E4F3-C44B-4886-8B03-4EDE75A763D7}" type="datetimeFigureOut">
              <a:rPr lang="es-DO" smtClean="0"/>
              <a:t>1/11/2017</a:t>
            </a:fld>
            <a:endParaRPr lang="es-D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85915-F005-4062-A92C-73CAD1C40730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294694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6E4F3-C44B-4886-8B03-4EDE75A763D7}" type="datetimeFigureOut">
              <a:rPr lang="es-DO" smtClean="0"/>
              <a:t>1/11/2017</a:t>
            </a:fld>
            <a:endParaRPr lang="es-D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85915-F005-4062-A92C-73CAD1C40730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4060932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D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6E4F3-C44B-4886-8B03-4EDE75A763D7}" type="datetimeFigureOut">
              <a:rPr lang="es-DO" smtClean="0"/>
              <a:t>1/11/2017</a:t>
            </a:fld>
            <a:endParaRPr lang="es-D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85915-F005-4062-A92C-73CAD1C40730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590122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96E4F3-C44B-4886-8B03-4EDE75A763D7}" type="datetimeFigureOut">
              <a:rPr lang="es-DO" smtClean="0"/>
              <a:t>1/11/2017</a:t>
            </a:fld>
            <a:endParaRPr lang="es-D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D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B85915-F005-4062-A92C-73CAD1C40730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002368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D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CUADRO DE EVALUACION DE DA</a:t>
            </a:r>
            <a:r>
              <a:rPr lang="es-DO" dirty="0" smtClean="0"/>
              <a:t>ÑOS POR EVENTOS EXTREMOS</a:t>
            </a:r>
            <a:endParaRPr lang="es-DO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DO" dirty="0" smtClean="0"/>
              <a:t>MINISTERIO DE AGRICULTURA</a:t>
            </a:r>
          </a:p>
          <a:p>
            <a:r>
              <a:rPr lang="es-DO" dirty="0" smtClean="0"/>
              <a:t>VICEMINISTERIO DE PLANIFICACION SECTORIAL AGROPECUARIA</a:t>
            </a:r>
            <a:endParaRPr lang="es-DO" dirty="0"/>
          </a:p>
        </p:txBody>
      </p:sp>
    </p:spTree>
    <p:extLst>
      <p:ext uri="{BB962C8B-B14F-4D97-AF65-F5344CB8AC3E}">
        <p14:creationId xmlns:p14="http://schemas.microsoft.com/office/powerpoint/2010/main" val="7150834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78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612026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78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754835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07257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98033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17</Words>
  <Application>Microsoft Office PowerPoint</Application>
  <PresentationFormat>Presentación en pantalla (4:3)</PresentationFormat>
  <Paragraphs>3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Tema de Office</vt:lpstr>
      <vt:lpstr>CUADRO DE EVALUACION DE DAÑOS POR EVENTOS EXTREMOS</vt:lpstr>
      <vt:lpstr>Presentación de PowerPoint</vt:lpstr>
      <vt:lpstr>Presentación de PowerPoint</vt:lpstr>
      <vt:lpstr>Presentación de PowerPoint</vt:lpstr>
      <vt:lpstr>Presentación de PowerPoint</vt:lpstr>
    </vt:vector>
  </TitlesOfParts>
  <Company>Windows User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CUADRO DE EVALUACION DE DAÑOS POR EVENTOS EXTREMOS</dc:title>
  <dc:creator>Juan Mancebo</dc:creator>
  <cp:lastModifiedBy>Juan Mancebo</cp:lastModifiedBy>
  <cp:revision>2</cp:revision>
  <dcterms:created xsi:type="dcterms:W3CDTF">2017-11-01T20:50:44Z</dcterms:created>
  <dcterms:modified xsi:type="dcterms:W3CDTF">2017-11-01T21:03:20Z</dcterms:modified>
</cp:coreProperties>
</file>